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rompt Medium"/>
      <p:regular r:id="rId14"/>
    </p:embeddedFont>
    <p:embeddedFont>
      <p:font typeface="Prompt Medium"/>
      <p:regular r:id="rId15"/>
    </p:embeddedFont>
    <p:embeddedFont>
      <p:font typeface="Prompt Medium"/>
      <p:regular r:id="rId16"/>
    </p:embeddedFont>
    <p:embeddedFont>
      <p:font typeface="Prompt Medium"/>
      <p:regular r:id="rId17"/>
    </p:embeddedFont>
    <p:embeddedFont>
      <p:font typeface="Mukta Light"/>
      <p:regular r:id="rId18"/>
    </p:embeddedFont>
    <p:embeddedFont>
      <p:font typeface="Mukta Ligh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1988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Tata Sales Dashboard Summary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661767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Subtitle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
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 Analyst Internship Task 4 – Dashboard Design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4729520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 visualization transforms complex datasets into clear, actionable insights. It enables visual storytelling, driving informed decision-making. A critical skill in today's data-driven organizations, effective visualization reveals hidden patterns and trends.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7412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Dataset Overview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753678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dataset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Tata_sales_data.csv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contains monthly sales data for Tata Motors vehicles.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25790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It includes key fields: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3739277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Sales Date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Monthly timestamp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243507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Vehicle Model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Name of the Tata car model (e.g., Nexon, Punch)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4747736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Sales Quantity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Number of vehicles sold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251966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Revenue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Total sales revenue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4037" y="5756196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Region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Market Share (%)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Profit Margin (%)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Cost per Vehicle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Customer Satisfaction Rating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4037" y="626042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Goal: Analyse trends, identify top-performing models, and derive insights for production and marketing strategy.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9224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Key Metrics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84833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Content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521035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Total Units Sold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128,000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vehicles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025265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Total Revenue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₹920,000,000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(Approx.)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529495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Top Selling Model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Nexon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–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32,000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units sold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033724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Average Monthly Sales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~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10,600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units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537954"/>
            <a:ext cx="129023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Revenue per Unit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₹7,187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(Average)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4037" y="604218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These metrics provide a high-level snapshot of Tata’s recent vehicle performance.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167" y="601980"/>
            <a:ext cx="6969204" cy="608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Principles of Effective Design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766167" y="1538288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Content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Your Power BI dashboard includes: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66167" y="2134791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Card Visuals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66167" y="2561630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Total Sales Quantity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66167" y="2988469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Total Revenue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66167" y="3415308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Charts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66167" y="3842147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Bar Chart</a:t>
            </a:r>
            <a:pPr algn="l" lvl="1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Units Sold by Vehicle Model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66167" y="4268986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Line Chart</a:t>
            </a:r>
            <a:pPr algn="l" lvl="1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Monthly Revenue Trend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66167" y="4695825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Line Chart (With Legend)</a:t>
            </a:r>
            <a:pPr algn="l" lvl="1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Revenue Trend by Vehicle Model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66167" y="5122664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Top 5 Selling Models</a:t>
            </a:r>
            <a:pPr algn="l" lvl="1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Filtered bar chart by quantity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66167" y="5549503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Slicers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66167" y="5976342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Model selector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66167" y="6403181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Monthly Date filter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66167" y="6830020"/>
            <a:ext cx="130980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Custom Measure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766167" y="7256859"/>
            <a:ext cx="13098066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Revenue per Unit = </a:t>
            </a:r>
            <a:pPr algn="l" lvl="1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SUM(Revenue) / SUM (Sales Quantity)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67901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Key Insights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173509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Content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2407801"/>
            <a:ext cx="74159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🔹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Nexon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is the most sold model across all months.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2896791"/>
            <a:ext cx="74159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🔹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Peak sales occurred in: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50437" y="3385780"/>
            <a:ext cx="74159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July 2023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12,000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units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350437" y="3890010"/>
            <a:ext cx="74159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March 2023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11,300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units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350437" y="4394240"/>
            <a:ext cx="7415927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September 2023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10,950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units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350437" y="4898469"/>
            <a:ext cx="74159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🔹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Seasonal Trends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350437" y="538745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Q1 and Q3 show higher demand.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350437" y="5868829"/>
            <a:ext cx="7415927" cy="797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🔹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Revenue per unit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is highest for premium models, indicating better margins.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6350437" y="6752868"/>
            <a:ext cx="7415927" cy="797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🔹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Visual interactivity allows managers to filter by model, date, and region for targeted decisions.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7608"/>
            <a:ext cx="887539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Business Value of the Dashboard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192369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Content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2596396"/>
            <a:ext cx="129023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🎯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Product Strategy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308538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Identify best-selling models to guide future launches.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3566755"/>
            <a:ext cx="129023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📦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Inventory Planning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405574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Recognize peak months for production ramp-up.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4537115"/>
            <a:ext cx="129023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📢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Marketing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4037" y="502610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Focus campaigns on top-performing models and regions.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4037" y="5507474"/>
            <a:ext cx="129023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🧠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Profitability Analysis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64037" y="599646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 Revenue per Unit and Margin % to assess financial health.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864037" y="6477833"/>
            <a:ext cx="129023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📈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Data-Driven Culture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864037" y="696682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This dashboard supports quick and accurate decision-making across departments.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70697"/>
            <a:ext cx="657939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Conclusion &amp; Thank You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950250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Tata Sales Dashboard offers clear insights into vehicle performance, sales patterns, and revenue contributions across different models.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826669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By identifying peak months, top models, and profit drivers, the dashboard helps stakeholders make informed decisions about inventory, marketing, and production planning.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70308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Interactive filters and visuals ensure flexibility for real-time data exploration and scenario analysis.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375791"/>
            <a:ext cx="129023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Thank You!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🙌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6056114"/>
            <a:ext cx="12902327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Let’s Drive Success with Data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🚗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📊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2025-04-11T08:16:18Z</dcterms:created>
  <dcterms:modified xsi:type="dcterms:W3CDTF">2025-04-11T08:16:18Z</dcterms:modified>
</cp:coreProperties>
</file>